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BB9C-3E8C-48CE-88A3-A600A7DF557C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98E-490E-4335-B63B-FBBE00DE4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BB9C-3E8C-48CE-88A3-A600A7DF557C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98E-490E-4335-B63B-FBBE00DE4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BB9C-3E8C-48CE-88A3-A600A7DF557C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98E-490E-4335-B63B-FBBE00DE4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BB9C-3E8C-48CE-88A3-A600A7DF557C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98E-490E-4335-B63B-FBBE00DE4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BB9C-3E8C-48CE-88A3-A600A7DF557C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98E-490E-4335-B63B-FBBE00DE4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BB9C-3E8C-48CE-88A3-A600A7DF557C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98E-490E-4335-B63B-FBBE00DE4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BB9C-3E8C-48CE-88A3-A600A7DF557C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98E-490E-4335-B63B-FBBE00DE4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BB9C-3E8C-48CE-88A3-A600A7DF557C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98E-490E-4335-B63B-FBBE00DE4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BB9C-3E8C-48CE-88A3-A600A7DF557C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98E-490E-4335-B63B-FBBE00DE4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BB9C-3E8C-48CE-88A3-A600A7DF557C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98E-490E-4335-B63B-FBBE00DE4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BB9C-3E8C-48CE-88A3-A600A7DF557C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98E-490E-4335-B63B-FBBE00DE4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9BB9C-3E8C-48CE-88A3-A600A7DF557C}" type="datetimeFigureOut">
              <a:rPr lang="en-US" smtClean="0"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2398E-490E-4335-B63B-FBBE00DE41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aagtag.com/images/license-plate-frames/chrome-license-plate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8715375" cy="4648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1752600"/>
            <a:ext cx="80772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0" dirty="0" smtClean="0">
                <a:latin typeface="Broadway" pitchFamily="82" charset="0"/>
              </a:rPr>
              <a:t>HAI			Q</a:t>
            </a:r>
            <a:endParaRPr lang="en-US" sz="11000" dirty="0">
              <a:latin typeface="Broadway" pitchFamily="82" charset="0"/>
            </a:endParaRPr>
          </a:p>
        </p:txBody>
      </p:sp>
      <p:pic>
        <p:nvPicPr>
          <p:cNvPr id="1027" name="Picture 3" descr="C:\Users\hblitzst\AppData\Local\Microsoft\Windows\Temporary Internet Files\Content.IE5\G43HSGGT\MC90034103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828800"/>
            <a:ext cx="1816913" cy="16194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4600" y="914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Broadway" pitchFamily="82" charset="0"/>
              </a:rPr>
              <a:t>POETRY COUNTY</a:t>
            </a:r>
            <a:endParaRPr lang="en-US" dirty="0">
              <a:solidFill>
                <a:schemeClr val="bg1"/>
              </a:solidFill>
              <a:latin typeface="Broadway" pitchFamily="8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Garrison Forest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1</cp:revision>
  <dcterms:created xsi:type="dcterms:W3CDTF">2011-04-20T13:26:45Z</dcterms:created>
  <dcterms:modified xsi:type="dcterms:W3CDTF">2011-04-20T13:28:50Z</dcterms:modified>
</cp:coreProperties>
</file>